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8" r:id="rId32"/>
    <p:sldId id="289" r:id="rId33"/>
    <p:sldId id="290" r:id="rId34"/>
    <p:sldId id="286" r:id="rId35"/>
    <p:sldId id="291" r:id="rId36"/>
    <p:sldId id="292" r:id="rId37"/>
    <p:sldId id="294" r:id="rId38"/>
    <p:sldId id="293" r:id="rId39"/>
    <p:sldId id="295" r:id="rId40"/>
    <p:sldId id="296" r:id="rId41"/>
    <p:sldId id="297" r:id="rId42"/>
  </p:sldIdLst>
  <p:sldSz cx="12192000" cy="68580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7T00:34:29.02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0"/>
      <inkml:brushProperty name="anchorY" value="0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616.36377"/>
      <inkml:brushProperty name="anchorY" value="-3040.30298"/>
      <inkml:brushProperty name="scaleFactor" value="0.5"/>
    </inkml:brush>
  </inkml:definitions>
  <inkml:trace contextRef="#ctx0" brushRef="#br0">0 1,'0'154,"0"-116,0 78,0-1,0-38,39 0,-39 0,0 39,38-1,-38-77,0 1,0-1,39 78,-1-39,1 0,-39-39,0 1,0-1,38 1,-38-1,0 1,0-1,0 1,77 38,-38-77,-39 77,0-39,0-38</inkml:trace>
  <inkml:trace contextRef="#ctx0" brushRef="#br1" timeOffset="3103.0637">39 1579,'0'-39,"0"1,77 38,-39-39,-38 1,0-1,39 1,-39-1,38 1,1-1,-39 1,38-1,-38 1,39-1,-1 1,0 38,39 0,-38 0,-1 0,1 0,-1 38,1 1,-1-39,-38 38,0 1,39 38,-39-39,38 1,-38-1,0 1,0-1,0 1,0-1,-38-38,-1 0,1 0,-1 0,1 0,-1 0,-38 0,39 0,-39 0,39 39,-39-39,0 0,38 0,39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7T00:34:34.22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3001.81812"/>
      <inkml:brushProperty name="anchorY" value="-4310.30322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654.84851"/>
      <inkml:brushProperty name="anchorY" value="-3078.78784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3502.12207"/>
      <inkml:brushProperty name="anchorY" value="-5541.81836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5657.27393"/>
      <inkml:brushProperty name="anchorY" value="-6426.96973"/>
      <inkml:brushProperty name="scaleFactor" value="0.5"/>
    </inkml:brush>
    <inkml:brush xml:id="br4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7273.63721"/>
      <inkml:brushProperty name="anchorY" value="-8851.51563"/>
      <inkml:brushProperty name="scaleFactor" value="0.5"/>
    </inkml:brush>
    <inkml:brush xml:id="br5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9390.30371"/>
      <inkml:brushProperty name="anchorY" value="-9813.6377"/>
      <inkml:brushProperty name="scaleFactor" value="0.5"/>
    </inkml:brush>
    <inkml:brush xml:id="br6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7773.94043"/>
      <inkml:brushProperty name="anchorY" value="-8620.60645"/>
      <inkml:brushProperty name="scaleFactor" value="0.5"/>
    </inkml:brush>
  </inkml:definitions>
  <inkml:trace contextRef="#ctx0" brushRef="#br0">193 1732,'-39'0,"1"0,-1 0,1 0,-1 0,39 38,0 1,0 38,0-39,0 1,0-1,0 1,77-39,-38 0,-1 38,1-38,-1 0,1 0,-1 0,-38-38,0-39,0 0,0 38,0-38,-77 77,39 0,-1 0,1 0,38 0</inkml:trace>
  <inkml:trace contextRef="#ctx0" brushRef="#br1" timeOffset="1063.9698">347 385,'0'38,"0"78,0-39,0 38,0 39,38 0,-38-38,39-1,-39-38,0 39,38-39,0-39,-38 0,0 1,39-1,-1-38,1 0,-1 0,1 0,-1 0,1 0,-1-38,1 38,-1-77,1 77,-39 0</inkml:trace>
  <inkml:trace contextRef="#ctx0" brushRef="#br2" timeOffset="1777.0604">347 1309,'-39'-39,"193"1,115-39,-76 0,38-39,-193 78,1 38,-39 0</inkml:trace>
  <inkml:trace contextRef="#ctx0" brushRef="#br3" timeOffset="2695.0186">1463 0,'-39'77,"39"-38,0 76,0-76,0 76,0 0,0-76,0 76,0 1,0-78,39 78,-39-39,0 0,0-39,38 1,1-1,-1-38,39 0,-38 0,-1 0,0 0,1 0,-1 0,-38-38,-38 38,38 0</inkml:trace>
  <inkml:trace contextRef="#ctx0" brushRef="#br4" timeOffset="3392.1321">885 847,'77'0,"-38"-39,76 1,1-1,76 39,-115-77,0 39,-38 38,38-39,-39 1,-38 38</inkml:trace>
  <inkml:trace contextRef="#ctx0" brushRef="#br5" timeOffset="4873.4021">2463 693,'-38'0,"-1"0,1 0,-1 0,1 0,-1 0,-38 38,77 1,0 38,0-39,0 1,0-1,39-38,-1 0,1 39,-1-39,1 0,-1 0,1 0,38 0,0 0,-39 0,1 0,-39-39,0 1,0-1,0 1,-39 38,1 0,-78-77,39 77,39 0,-39 0,38 0,-38 0,39 0,38 0</inkml:trace>
  <inkml:trace contextRef="#ctx0" brushRef="#br6" timeOffset="7688.0452">2964 539,'0'77,"0"0,0-39,0 1,0 38,0 0,0-39,0 1,0-155,0 1,0 38,0 0,0 38,0 1,0-1,0 1,0-39,0 38,0 1,0 0,0-1,38 39,0 0,1 39,-1-1,-38 77,0 1,0-78,0 39,0-38,0-1,0 1,0-78,0-76,0 38,0 38,39-38,-39 39,77-39,-77 39,0-1,38 39,-38-38,77-39,-38 0,-1 77,1 0,38 38,-77 39,38-38,-38 38,39-1,-39 1,0-38,0-1,0 1,0-1,77 39,-77-77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7T00:34:43.54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9775.15332"/>
      <inkml:brushProperty name="anchorY" value="-10006.06055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1506.97168"/>
      <inkml:brushProperty name="anchorY" value="-11006.66699"/>
      <inkml:brushProperty name="scaleFactor" value="0.5"/>
    </inkml:brush>
  </inkml:definitions>
  <inkml:trace contextRef="#ctx0" brushRef="#br0">0 347,'39'77,"-1"-39,-38 78,39-39,-1 0,-38-39,39 39,-39-38,77-1,0-38,-39 0,1 0,38 0,-39 0,-38-38,0-1,0 1,0-39,0 0,0 38,0-38,0 0,0 0,0 39,0-39,0 38,0 1,0-1,-38 39,38-38,0-1,-39 39,39 0</inkml:trace>
  <inkml:trace contextRef="#ctx0" brushRef="#br1" timeOffset="2351.8488">808 154,'0'77,"0"0,0 39,0-39,39 0,-39 0,38-39,-38 1,0 38,39-39,-39 1,0-1,0 39,0-38,38-1,-38 0,0 1,0-1,0-76,0-116,-77 39,39 38,38 0,0 0,0 0,-39 38,39-38,0 39,-38-39,38 38,0 1,0-1,0 1,0-1,0 1,0-1,38 39,1-38,-39-1,38 39,1 0,-1 0,1 0,-1 39,1-39,-1 38,-38 1,39-1,-39 1,77 38,-77-39,0 39,0-38,0-1,0 1,0 38,0-39,0 1,-39 38,-76-39,76-38,1 0,-1 0,39 39,-38-39,38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7T00:34:47.92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2892.42578"/>
      <inkml:brushProperty name="anchorY" value="-12930.90918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8203.33398"/>
      <inkml:brushProperty name="anchorY" value="-15624.84961"/>
      <inkml:brushProperty name="scaleFactor" value="0.5"/>
    </inkml:brush>
  </inkml:definitions>
  <inkml:trace contextRef="#ctx0" brushRef="#br0">1 0,'0'39,"38"-1,1 39,-39-38,38-39,1 38,-1 0,-38 1,39-39,-1 0,1 38,-39 1,77-1,-39 1,1-1,-1 1,1-1,-1 39,1-77,-1 0,-38 39,39-39,-1 0,39 77,-39-77,1 38,-1 1,78-1,-78 1,39-1,116 39,-116-38,115-1,39 116,-77-115,77 38,0-77,-39 77,39-39,-77-38,-38 0,-78 0,78 38,-1-38,-77 0,155-76,-193 37,38 39,116 0,-115 0,76 0,-76 0,-39 0</inkml:trace>
  <inkml:trace contextRef="#ctx0" brushRef="#br1" timeOffset="1767.8791">3541 1155,'39'0,"-1"0,1 0,76 38,-76-38,-1 39,39-39,39 0,-78 77,1-77,38 0,38 38,-76-38,-1 39,-38-1,-192 39,38 38,38-76,-38 76,39-76,38-1,0 39,38-77,39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7T00:34:52.10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6856.36523"/>
      <inkml:brushProperty name="anchorY" value="-15124.5459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9280.91016"/>
      <inkml:brushProperty name="anchorY" value="-17895.45508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1320.60742"/>
      <inkml:brushProperty name="anchorY" value="-18665.15234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9704.24609"/>
      <inkml:brushProperty name="anchorY" value="-17395.15234"/>
      <inkml:brushProperty name="scaleFactor" value="0.5"/>
    </inkml:brush>
    <inkml:brush xml:id="br4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1282.125"/>
      <inkml:brushProperty name="anchorY" value="-20050.60742"/>
      <inkml:brushProperty name="scaleFactor" value="0.5"/>
    </inkml:brush>
  </inkml:definitions>
  <inkml:trace contextRef="#ctx0" brushRef="#br0">0 0,'77'0,"-77"77,77 77,-77 0,0 154,39-116,-1 1,-38 38,77-78,-77 1,0-77,39 39,-39-78,0 1,77-78,38 1,-38 38,77-77,-39 38,1-38,-1 39,-115-1,39 39,-39-38,0 38</inkml:trace>
  <inkml:trace contextRef="#ctx0" brushRef="#br1" timeOffset="710.9837">77 1270,'-38'-77,"76"0,116 39,0-1,77-76,-154 38,38 38,-76 1,-39 38</inkml:trace>
  <inkml:trace contextRef="#ctx0" brushRef="#br2" timeOffset="1951.5713">1886 770,'38'38,"-38"39,-38-77,-39 77,0 0,0-38,39-1,-1 78,39-78,0 1,0-1,154-38,-77 0,0-38,38 38,-76 0,38-77,0 0,-39 38,1 1,-39-39,0 38,0 1,0-1,0 1,0-39,-77 38,38 39,-76 0,38 0,-39 0,-37 0,76 0,0 39,77-39</inkml:trace>
  <inkml:trace contextRef="#ctx0" brushRef="#br3" timeOffset="3023.0502">2694 539,'39'0,"-1"77,-38 0,39 0,-39 0,0 38,38-38,-38 0,0 0,0 0,39 0,-1 0,-38-39,0 1,0-1,0 1,0-1,0 1,0 38,0 0,0-39,0 1,39-39,-1 38,-38-38</inkml:trace>
  <inkml:trace contextRef="#ctx0" brushRef="#br4" timeOffset="4319.3454">2271 539,'38'-116,"1"116,76-115,-76 38,38 77,-39-115,1 115,-1-39,1 39,-1-38,1 38,-1-39,1 39,38 39,-39-39,-38 38,39 1,-1-39,-38 38,38 0,-38 1,39 38,-39-39,0 1,0 38,0 0,0 38,0-76,0 38,0-39,0 39,0-38,0 38,0-39,0 1,0-1,-39 1,1 38,0-39,-1 39,1-38,-1-1,-38 0,39 39,38-77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7T00:34:58.65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3090.91406"/>
      <inkml:brushProperty name="anchorY" value="-22321.21484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4553.33789"/>
      <inkml:brushProperty name="anchorY" value="-23745.1543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2936.97266"/>
      <inkml:brushProperty name="anchorY" value="-22513.63867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5015.15234"/>
      <inkml:brushProperty name="anchorY" value="-23321.82227"/>
      <inkml:brushProperty name="scaleFactor" value="0.5"/>
    </inkml:brush>
    <inkml:brush xml:id="br4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1589.99805"/>
      <inkml:brushProperty name="anchorY" value="-21897.88281"/>
      <inkml:brushProperty name="scaleFactor" value="0.5"/>
    </inkml:brush>
    <inkml:brush xml:id="br5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6779.39258"/>
      <inkml:brushProperty name="anchorY" value="-19242.42773"/>
      <inkml:brushProperty name="scaleFactor" value="0.5"/>
    </inkml:brush>
  </inkml:definitions>
  <inkml:trace contextRef="#ctx0" brushRef="#br0">4504 1617,'-39'0,"-76"0,76 0,-38 38,0 78,0-78,77 1,-77-1,77 1,0-1,0 1,116-78,76 1,-38-39,-77 77,39-77,-116 0,0 38,0-38,0 0,0 0,0 0,0 39,0-1,0 1,0-1,0 1,0-1,-39 1,1 38,-39 0,38-38,39-39,-38 38,-39-76,77 38,0-39,-39 39,39 39,0-39,0 269,0 39,0-38,0-117,0 155,39-115,-1-78,1 78,-39-78,0 1,0-1,38 1,1-39,-1 0,1 0,-1 0,39 0,-77 0</inkml:trace>
  <inkml:trace contextRef="#ctx0" brushRef="#br1" timeOffset="1615.6328">5427 924,'0'39,"-77"38,0-1,39-37,-1-1,1 1,38 38,-39-39,39 39,0-38,0 38,0-39,39-38,-1 0,39 0,-38 0,38 39,-39-39,1 0,38-39,-39 1,-38-1,0 1,77-39,-77 38,0 1,0-1,0 1,0-1,0 1,0-1,0 1,0 0,-38-1,-1 39,-76-38,38 38,-39 0,78 0,-1 0,1 0,-1 0,1 0,38 0</inkml:trace>
  <inkml:trace contextRef="#ctx0" brushRef="#br2" timeOffset="3575.0724">6043 847,'0'39,"38"76,1-115,-39 77,0-39,38 1,-38-1,0 1,0-1,39-38,-1 0,1 39,-1-39,1 0,-1 0,39 0,-77-39,39-38,-1-38,1 38,-39 39,0-1,0-38,0 39,-39-39,1 38,-1 1,39 76,39 39,-39 0,0-38,38 38,-38 0,39-1,-1-37,1-1,-1-38,1 39,-1-39,1 0,38-39,0-38,-39 39,-38-39,39 0,-39 0,0 0,0 39,0-1,0 1,0-1,0-38,-39 0,1 39,-1-1,1 39,-1 0,39 0</inkml:trace>
  <inkml:trace contextRef="#ctx0" brushRef="#br3" timeOffset="5295.2176">7467 578,'0'77,"0"38,0-76,0 38,0-39,0 39,0 0,0-39,0 1,0-78,0-76,0 0,0 76,0-76,0 38,0 38,0-38,0 39,0-1,0-38,0 39,0-1,0 1,38-1,-38-38,77 39,-77-1,39 39,76-77,-76 77,38 0,-77 77,0 0,0 0,0-38,0 38,0 0,0 0,0-39,0 78,0-39,0-39,0 1,0-1,0 1,0-1,38-38,-38 39,39-1,-1-38,1 0,-39 0</inkml:trace>
  <inkml:trace contextRef="#ctx0" brushRef="#br4" timeOffset="27695.5583">3618 1655,'-77'0,"39"0,-39 0,39 0,-1 0,1-77,-1 77,-38-38,39-1,-1 39,-38 0,39-38,-1 38,1 0,38-39,-39 39,-38 0,39 0,-39 0,77-38,-39 38,1 0,-39 0,-39-39,78 1,-39 38,0 0,39 0,-39-39,-39-38,39 77,39-38,-39 38,38 0,-38-39,0 1,77 0,-77 38,39-39,-78 39,78-77,-39 77,-39-38,78 38,-1-39,-76 1,38-1,39 39,-39-38,38 38,1 0,38-39,-39 39,1-38,-39-1,0-38,38 77,1-38,-1 38,-38-116,39 116,-1-38,1 38,-1-39,1 1,38 38</inkml:trace>
  <inkml:trace contextRef="#ctx0" brushRef="#br5" timeOffset="29872.9893">771 385,'-39'0,"-38"-38,39 38,-1 0,-76-77,76 77,-115 0,39 0,76 0,-38 0,39-39,76 78,-38 38,77 0,-38 0,-1-39,-38 1,39 38,-1 115,1-153,-1 38,-38-39,39 39,-39-39,0 1,0-1,0-38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B908FD2-C99D-4E6D-BB26-9504DFFC8B9C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4B146-8A67-4C24-B0CF-A45F053F93D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79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8FD2-C99D-4E6D-BB26-9504DFFC8B9C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4B146-8A67-4C24-B0CF-A45F053F9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3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8FD2-C99D-4E6D-BB26-9504DFFC8B9C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4B146-8A67-4C24-B0CF-A45F053F93D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62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8FD2-C99D-4E6D-BB26-9504DFFC8B9C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4B146-8A67-4C24-B0CF-A45F053F9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14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8FD2-C99D-4E6D-BB26-9504DFFC8B9C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4B146-8A67-4C24-B0CF-A45F053F93D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43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8FD2-C99D-4E6D-BB26-9504DFFC8B9C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4B146-8A67-4C24-B0CF-A45F053F9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04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8FD2-C99D-4E6D-BB26-9504DFFC8B9C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4B146-8A67-4C24-B0CF-A45F053F9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2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8FD2-C99D-4E6D-BB26-9504DFFC8B9C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4B146-8A67-4C24-B0CF-A45F053F9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7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8FD2-C99D-4E6D-BB26-9504DFFC8B9C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4B146-8A67-4C24-B0CF-A45F053F9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68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8FD2-C99D-4E6D-BB26-9504DFFC8B9C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4B146-8A67-4C24-B0CF-A45F053F9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7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8FD2-C99D-4E6D-BB26-9504DFFC8B9C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4B146-8A67-4C24-B0CF-A45F053F93D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443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B908FD2-C99D-4E6D-BB26-9504DFFC8B9C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94B146-8A67-4C24-B0CF-A45F053F93D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34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CF0A-6A40-4035-B355-A6F5C5B9F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Hierarchical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D3101B-B7DC-4148-8B82-67CDA68D5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by Joshi, Akhilesh Diliprao</a:t>
            </a:r>
          </a:p>
        </p:txBody>
      </p:sp>
    </p:spTree>
    <p:extLst>
      <p:ext uri="{BB962C8B-B14F-4D97-AF65-F5344CB8AC3E}">
        <p14:creationId xmlns:p14="http://schemas.microsoft.com/office/powerpoint/2010/main" val="2682270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31)">
            <a:extLst>
              <a:ext uri="{FF2B5EF4-FFF2-40B4-BE49-F238E27FC236}">
                <a16:creationId xmlns:a16="http://schemas.microsoft.com/office/drawing/2014/main" id="{456CED2B-F76F-45CC-BBE7-DCB4D7CC96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18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32)">
            <a:extLst>
              <a:ext uri="{FF2B5EF4-FFF2-40B4-BE49-F238E27FC236}">
                <a16:creationId xmlns:a16="http://schemas.microsoft.com/office/drawing/2014/main" id="{0741FBE7-843D-4E30-B5B4-F7251E85D7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84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33)">
            <a:extLst>
              <a:ext uri="{FF2B5EF4-FFF2-40B4-BE49-F238E27FC236}">
                <a16:creationId xmlns:a16="http://schemas.microsoft.com/office/drawing/2014/main" id="{0A4029EB-2FB2-4C1A-B50B-2520D5B384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78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34)">
            <a:extLst>
              <a:ext uri="{FF2B5EF4-FFF2-40B4-BE49-F238E27FC236}">
                <a16:creationId xmlns:a16="http://schemas.microsoft.com/office/drawing/2014/main" id="{7704985B-BCC6-4BF2-AC98-D60F640D6A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06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35)">
            <a:extLst>
              <a:ext uri="{FF2B5EF4-FFF2-40B4-BE49-F238E27FC236}">
                <a16:creationId xmlns:a16="http://schemas.microsoft.com/office/drawing/2014/main" id="{676D19CC-C7A5-4F79-A5CE-7D007EE559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5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36)">
            <a:extLst>
              <a:ext uri="{FF2B5EF4-FFF2-40B4-BE49-F238E27FC236}">
                <a16:creationId xmlns:a16="http://schemas.microsoft.com/office/drawing/2014/main" id="{27B10CED-B369-427F-873E-B09EB77208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4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37)">
            <a:extLst>
              <a:ext uri="{FF2B5EF4-FFF2-40B4-BE49-F238E27FC236}">
                <a16:creationId xmlns:a16="http://schemas.microsoft.com/office/drawing/2014/main" id="{FA121366-FBE7-479D-A66E-E1A55A6793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24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38)">
            <a:extLst>
              <a:ext uri="{FF2B5EF4-FFF2-40B4-BE49-F238E27FC236}">
                <a16:creationId xmlns:a16="http://schemas.microsoft.com/office/drawing/2014/main" id="{00C830E6-257E-46F2-AD04-A9B30E12C7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56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39)">
            <a:extLst>
              <a:ext uri="{FF2B5EF4-FFF2-40B4-BE49-F238E27FC236}">
                <a16:creationId xmlns:a16="http://schemas.microsoft.com/office/drawing/2014/main" id="{030773BC-870B-4BA1-998A-9896816738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39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40)">
            <a:extLst>
              <a:ext uri="{FF2B5EF4-FFF2-40B4-BE49-F238E27FC236}">
                <a16:creationId xmlns:a16="http://schemas.microsoft.com/office/drawing/2014/main" id="{9A93CAD1-FD0C-496B-90B5-D5BDB345AC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81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23)">
            <a:extLst>
              <a:ext uri="{FF2B5EF4-FFF2-40B4-BE49-F238E27FC236}">
                <a16:creationId xmlns:a16="http://schemas.microsoft.com/office/drawing/2014/main" id="{8594219B-92FD-49C5-858A-D7DC20BDEC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2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41)">
            <a:extLst>
              <a:ext uri="{FF2B5EF4-FFF2-40B4-BE49-F238E27FC236}">
                <a16:creationId xmlns:a16="http://schemas.microsoft.com/office/drawing/2014/main" id="{3F9574DC-03E5-46BB-8085-DE2E3AD60E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15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42)">
            <a:extLst>
              <a:ext uri="{FF2B5EF4-FFF2-40B4-BE49-F238E27FC236}">
                <a16:creationId xmlns:a16="http://schemas.microsoft.com/office/drawing/2014/main" id="{2413588A-CCA0-42C6-8D8A-6D4F3FE8DF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37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43)">
            <a:extLst>
              <a:ext uri="{FF2B5EF4-FFF2-40B4-BE49-F238E27FC236}">
                <a16:creationId xmlns:a16="http://schemas.microsoft.com/office/drawing/2014/main" id="{EF8120C3-16A1-4F80-B737-08B4FA3BF2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53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44)">
            <a:extLst>
              <a:ext uri="{FF2B5EF4-FFF2-40B4-BE49-F238E27FC236}">
                <a16:creationId xmlns:a16="http://schemas.microsoft.com/office/drawing/2014/main" id="{6058396A-DF4F-405F-A4BA-99A911A532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75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45)">
            <a:extLst>
              <a:ext uri="{FF2B5EF4-FFF2-40B4-BE49-F238E27FC236}">
                <a16:creationId xmlns:a16="http://schemas.microsoft.com/office/drawing/2014/main" id="{113CD0E4-45C1-4AD4-8B87-839418C423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252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46)">
            <a:extLst>
              <a:ext uri="{FF2B5EF4-FFF2-40B4-BE49-F238E27FC236}">
                <a16:creationId xmlns:a16="http://schemas.microsoft.com/office/drawing/2014/main" id="{A00A7033-6A94-442D-B188-A40BCD6DDD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41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47)">
            <a:extLst>
              <a:ext uri="{FF2B5EF4-FFF2-40B4-BE49-F238E27FC236}">
                <a16:creationId xmlns:a16="http://schemas.microsoft.com/office/drawing/2014/main" id="{B1E30395-B257-42E1-8CC5-93A2A2DEE1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20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48)">
            <a:extLst>
              <a:ext uri="{FF2B5EF4-FFF2-40B4-BE49-F238E27FC236}">
                <a16:creationId xmlns:a16="http://schemas.microsoft.com/office/drawing/2014/main" id="{B5358467-3ED4-4DA2-B8A0-493109976D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4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49)">
            <a:extLst>
              <a:ext uri="{FF2B5EF4-FFF2-40B4-BE49-F238E27FC236}">
                <a16:creationId xmlns:a16="http://schemas.microsoft.com/office/drawing/2014/main" id="{219C50FB-4972-4518-891E-9D9CCE9332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40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50)">
            <a:extLst>
              <a:ext uri="{FF2B5EF4-FFF2-40B4-BE49-F238E27FC236}">
                <a16:creationId xmlns:a16="http://schemas.microsoft.com/office/drawing/2014/main" id="{A090F42F-3D72-475C-A0E9-E39CAE528B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57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24)">
            <a:extLst>
              <a:ext uri="{FF2B5EF4-FFF2-40B4-BE49-F238E27FC236}">
                <a16:creationId xmlns:a16="http://schemas.microsoft.com/office/drawing/2014/main" id="{A8739B18-692F-437B-81AD-9FC21A52D3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00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51)">
            <a:extLst>
              <a:ext uri="{FF2B5EF4-FFF2-40B4-BE49-F238E27FC236}">
                <a16:creationId xmlns:a16="http://schemas.microsoft.com/office/drawing/2014/main" id="{87F88C8B-C0D9-4CAC-AC2E-3D6D7B6699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49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BDE2-8FC6-491B-B3D1-1F049C25D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b="1" dirty="0"/>
              <a:t>ython</a:t>
            </a:r>
          </a:p>
        </p:txBody>
      </p:sp>
      <p:pic>
        <p:nvPicPr>
          <p:cNvPr id="4" name="Picture 2" descr="Image result for python programming logo">
            <a:extLst>
              <a:ext uri="{FF2B5EF4-FFF2-40B4-BE49-F238E27FC236}">
                <a16:creationId xmlns:a16="http://schemas.microsoft.com/office/drawing/2014/main" id="{0AE2ABAE-517A-43F5-9573-A817BC5FA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075" y="2052175"/>
            <a:ext cx="3965850" cy="386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717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1661-4670-473D-B610-C10B37042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librarires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96E64-71B2-4384-96BA-AD43485BF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pandas as </a:t>
            </a:r>
            <a:r>
              <a:rPr lang="en-US" dirty="0" err="1"/>
              <a:t>pd</a:t>
            </a:r>
            <a:endParaRPr lang="en-US" dirty="0"/>
          </a:p>
          <a:p>
            <a:r>
              <a:rPr lang="en-US" dirty="0"/>
              <a:t>import numpy as np</a:t>
            </a:r>
          </a:p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32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E527-3758-402D-BAE8-177FCA80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4B369-4D87-4EF9-815C-E2DBDB47A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= </a:t>
            </a:r>
            <a:r>
              <a:rPr lang="en-US" dirty="0" err="1"/>
              <a:t>pd.read_csv</a:t>
            </a:r>
            <a:r>
              <a:rPr lang="en-US" dirty="0"/>
              <a:t>("D:/machine learning AZ/Machine Learning A-Z Template Folder/Part 4 - Clustering/Section 24 - K-Means Clustering/</a:t>
            </a:r>
            <a:r>
              <a:rPr lang="en-US" dirty="0" err="1"/>
              <a:t>K_Means</a:t>
            </a:r>
            <a:r>
              <a:rPr lang="en-US" dirty="0"/>
              <a:t>/Mall_Customers.csv")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 = </a:t>
            </a:r>
            <a:r>
              <a:rPr lang="en-US" dirty="0" err="1"/>
              <a:t>dataset.iloc</a:t>
            </a:r>
            <a:r>
              <a:rPr lang="en-US" dirty="0"/>
              <a:t>[:,[3,4]].values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366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FF639E-2CB2-41E5-9789-EAC0561C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Dendrogram plotting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F72972-2B93-47BE-9B44-943DDA609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import </a:t>
            </a:r>
            <a:r>
              <a:rPr lang="en-US" sz="2400" b="1" dirty="0" err="1">
                <a:solidFill>
                  <a:srgbClr val="FF0000"/>
                </a:solidFill>
              </a:rPr>
              <a:t>scipy.cluster.hierarchy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dirty="0"/>
              <a:t>as </a:t>
            </a:r>
            <a:r>
              <a:rPr lang="en-US" dirty="0" err="1"/>
              <a:t>sch</a:t>
            </a:r>
            <a:endParaRPr lang="en-US" dirty="0"/>
          </a:p>
          <a:p>
            <a:r>
              <a:rPr lang="en-US" dirty="0"/>
              <a:t>dendrogram = </a:t>
            </a:r>
            <a:r>
              <a:rPr lang="en-US" dirty="0" err="1"/>
              <a:t>sch.dendrogram</a:t>
            </a:r>
            <a:r>
              <a:rPr lang="en-US" dirty="0"/>
              <a:t>(</a:t>
            </a:r>
            <a:r>
              <a:rPr lang="en-US" dirty="0" err="1"/>
              <a:t>sch.linkage</a:t>
            </a:r>
            <a:r>
              <a:rPr lang="en-US" dirty="0"/>
              <a:t>(</a:t>
            </a:r>
            <a:r>
              <a:rPr lang="en-US" dirty="0" err="1"/>
              <a:t>X,method</a:t>
            </a:r>
            <a:r>
              <a:rPr lang="en-US" dirty="0"/>
              <a:t> = 'ward'))</a:t>
            </a:r>
          </a:p>
          <a:p>
            <a:r>
              <a:rPr lang="en-US" dirty="0"/>
              <a:t>#ward reduces the variance between the clusters</a:t>
            </a:r>
          </a:p>
          <a:p>
            <a:r>
              <a:rPr lang="en-US" dirty="0" err="1"/>
              <a:t>plt.title</a:t>
            </a:r>
            <a:r>
              <a:rPr lang="en-US" dirty="0"/>
              <a:t>("dendrogram")</a:t>
            </a:r>
          </a:p>
          <a:p>
            <a:r>
              <a:rPr lang="en-US" dirty="0" err="1"/>
              <a:t>plt.xlabel</a:t>
            </a:r>
            <a:r>
              <a:rPr lang="en-US" dirty="0"/>
              <a:t>("customers")</a:t>
            </a:r>
          </a:p>
          <a:p>
            <a:r>
              <a:rPr lang="en-US" dirty="0" err="1"/>
              <a:t>plt.ylabel</a:t>
            </a:r>
            <a:r>
              <a:rPr lang="en-US" dirty="0"/>
              <a:t>("distances")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Note : from this we got the </a:t>
            </a:r>
            <a:r>
              <a:rPr lang="en-US" dirty="0" err="1"/>
              <a:t>poptimal</a:t>
            </a:r>
            <a:r>
              <a:rPr lang="en-US" dirty="0"/>
              <a:t> value of k </a:t>
            </a:r>
            <a:r>
              <a:rPr lang="en-US" dirty="0" err="1"/>
              <a:t>i.e</a:t>
            </a:r>
            <a:r>
              <a:rPr lang="en-US" dirty="0"/>
              <a:t> 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FF4DB-6C25-41B7-86E3-41378E45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574" y="3210116"/>
            <a:ext cx="4121456" cy="328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10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A77E4-B0CC-49E9-B8BE-9C83EC364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(bottom up)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73098-DBC2-426A-8916-5719F92F0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sklearn.cluster</a:t>
            </a:r>
            <a:r>
              <a:rPr lang="en-US" dirty="0"/>
              <a:t> import </a:t>
            </a:r>
            <a:r>
              <a:rPr lang="en-US" dirty="0" err="1"/>
              <a:t>AgglomerativeClustering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hc</a:t>
            </a:r>
            <a:r>
              <a:rPr lang="en-US" dirty="0"/>
              <a:t> = </a:t>
            </a:r>
            <a:r>
              <a:rPr lang="en-US" dirty="0" err="1"/>
              <a:t>AgglomerativeClustering</a:t>
            </a:r>
            <a:r>
              <a:rPr lang="en-US" dirty="0"/>
              <a:t>(</a:t>
            </a:r>
            <a:r>
              <a:rPr lang="en-US" dirty="0" err="1"/>
              <a:t>n_clusters</a:t>
            </a:r>
            <a:r>
              <a:rPr lang="en-US" dirty="0"/>
              <a:t>=5, affinity="</a:t>
            </a:r>
            <a:r>
              <a:rPr lang="en-US" dirty="0" err="1"/>
              <a:t>euclidean</a:t>
            </a:r>
            <a:r>
              <a:rPr lang="en-US" dirty="0"/>
              <a:t>",linkage='ward')</a:t>
            </a:r>
          </a:p>
          <a:p>
            <a:r>
              <a:rPr lang="en-US" dirty="0" err="1"/>
              <a:t>y_hc</a:t>
            </a:r>
            <a:r>
              <a:rPr lang="en-US" dirty="0"/>
              <a:t>= </a:t>
            </a:r>
            <a:r>
              <a:rPr lang="en-US" dirty="0" err="1"/>
              <a:t>hc.fit_predict</a:t>
            </a:r>
            <a:r>
              <a:rPr lang="en-US" dirty="0"/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3302384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296D-3DC0-4278-A3D7-F3E2384F3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(bottom up) Clustering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59A1C-C71F-4CA2-95E3-36A82BBFF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419727" cy="41563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# </a:t>
            </a:r>
            <a:r>
              <a:rPr lang="en-US" dirty="0" err="1"/>
              <a:t>Visualising</a:t>
            </a:r>
            <a:r>
              <a:rPr lang="en-US" dirty="0"/>
              <a:t> the clusters</a:t>
            </a:r>
          </a:p>
          <a:p>
            <a:r>
              <a:rPr lang="en-US" dirty="0" err="1"/>
              <a:t>plt.scatter</a:t>
            </a:r>
            <a:r>
              <a:rPr lang="en-US" dirty="0"/>
              <a:t>(X[</a:t>
            </a:r>
            <a:r>
              <a:rPr lang="en-US" dirty="0" err="1"/>
              <a:t>y_hc</a:t>
            </a:r>
            <a:r>
              <a:rPr lang="en-US" dirty="0"/>
              <a:t> == 0, 0], X[</a:t>
            </a:r>
            <a:r>
              <a:rPr lang="en-US" dirty="0" err="1"/>
              <a:t>y_hc</a:t>
            </a:r>
            <a:r>
              <a:rPr lang="en-US" dirty="0"/>
              <a:t> == 0, 1], s = 100, c = 'red', label = 'Cluster 1')</a:t>
            </a:r>
          </a:p>
          <a:p>
            <a:r>
              <a:rPr lang="en-US" dirty="0" err="1"/>
              <a:t>plt.scatter</a:t>
            </a:r>
            <a:r>
              <a:rPr lang="en-US" dirty="0"/>
              <a:t>(X[</a:t>
            </a:r>
            <a:r>
              <a:rPr lang="en-US" dirty="0" err="1"/>
              <a:t>y_hc</a:t>
            </a:r>
            <a:r>
              <a:rPr lang="en-US" dirty="0"/>
              <a:t> == 1, 0], X[</a:t>
            </a:r>
            <a:r>
              <a:rPr lang="en-US" dirty="0" err="1"/>
              <a:t>y_hc</a:t>
            </a:r>
            <a:r>
              <a:rPr lang="en-US" dirty="0"/>
              <a:t> == 1, 1], s = 100, c = 'blue', label = 'Cluster 2')</a:t>
            </a:r>
          </a:p>
          <a:p>
            <a:r>
              <a:rPr lang="en-US" dirty="0" err="1"/>
              <a:t>plt.scatter</a:t>
            </a:r>
            <a:r>
              <a:rPr lang="en-US" dirty="0"/>
              <a:t>(X[</a:t>
            </a:r>
            <a:r>
              <a:rPr lang="en-US" dirty="0" err="1"/>
              <a:t>y_hc</a:t>
            </a:r>
            <a:r>
              <a:rPr lang="en-US" dirty="0"/>
              <a:t> == 2, 0], X[</a:t>
            </a:r>
            <a:r>
              <a:rPr lang="en-US" dirty="0" err="1"/>
              <a:t>y_hc</a:t>
            </a:r>
            <a:r>
              <a:rPr lang="en-US" dirty="0"/>
              <a:t> == 2, 1], s = 100, c = 'green', label = 'Cluster 3')</a:t>
            </a:r>
          </a:p>
          <a:p>
            <a:r>
              <a:rPr lang="en-US" dirty="0" err="1"/>
              <a:t>plt.scatter</a:t>
            </a:r>
            <a:r>
              <a:rPr lang="en-US" dirty="0"/>
              <a:t>(X[</a:t>
            </a:r>
            <a:r>
              <a:rPr lang="en-US" dirty="0" err="1"/>
              <a:t>y_hc</a:t>
            </a:r>
            <a:r>
              <a:rPr lang="en-US" dirty="0"/>
              <a:t> == 3, 0], X[</a:t>
            </a:r>
            <a:r>
              <a:rPr lang="en-US" dirty="0" err="1"/>
              <a:t>y_hc</a:t>
            </a:r>
            <a:r>
              <a:rPr lang="en-US" dirty="0"/>
              <a:t> == 3, 1], s = 100, c = 'cyan', label = 'Cluster 4')</a:t>
            </a:r>
          </a:p>
          <a:p>
            <a:r>
              <a:rPr lang="en-US" dirty="0" err="1"/>
              <a:t>plt.scatter</a:t>
            </a:r>
            <a:r>
              <a:rPr lang="en-US" dirty="0"/>
              <a:t>(X[</a:t>
            </a:r>
            <a:r>
              <a:rPr lang="en-US" dirty="0" err="1"/>
              <a:t>y_hc</a:t>
            </a:r>
            <a:r>
              <a:rPr lang="en-US" dirty="0"/>
              <a:t> == 4, 0], X[</a:t>
            </a:r>
            <a:r>
              <a:rPr lang="en-US" dirty="0" err="1"/>
              <a:t>y_hc</a:t>
            </a:r>
            <a:r>
              <a:rPr lang="en-US" dirty="0"/>
              <a:t> == 4, 1], s = 100, c = 'magenta', label = 'Cluster 5')</a:t>
            </a:r>
          </a:p>
          <a:p>
            <a:endParaRPr lang="en-US" dirty="0"/>
          </a:p>
          <a:p>
            <a:r>
              <a:rPr lang="en-US" dirty="0" err="1"/>
              <a:t>plt.title</a:t>
            </a:r>
            <a:r>
              <a:rPr lang="en-US" dirty="0"/>
              <a:t>('Clusters of customers')</a:t>
            </a:r>
          </a:p>
          <a:p>
            <a:r>
              <a:rPr lang="en-US" dirty="0" err="1"/>
              <a:t>plt.xlabel</a:t>
            </a:r>
            <a:r>
              <a:rPr lang="en-US" dirty="0"/>
              <a:t>('Annual Income (k$)')</a:t>
            </a:r>
          </a:p>
          <a:p>
            <a:r>
              <a:rPr lang="en-US" dirty="0" err="1"/>
              <a:t>plt.ylabel</a:t>
            </a:r>
            <a:r>
              <a:rPr lang="en-US" dirty="0"/>
              <a:t>('Spending Score (1-100)')</a:t>
            </a:r>
          </a:p>
          <a:p>
            <a:r>
              <a:rPr lang="en-US" dirty="0" err="1"/>
              <a:t>plt.legend</a:t>
            </a:r>
            <a:r>
              <a:rPr lang="en-US" dirty="0"/>
              <a:t>()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5641D-AEC5-4355-B0F5-E9827E5D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075" y="3762038"/>
            <a:ext cx="3971925" cy="309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48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4F19A-9260-4549-870C-800A1522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</a:t>
            </a:r>
          </a:p>
        </p:txBody>
      </p:sp>
      <p:pic>
        <p:nvPicPr>
          <p:cNvPr id="4" name="Picture 4" descr="Image result for R programming logo icon">
            <a:extLst>
              <a:ext uri="{FF2B5EF4-FFF2-40B4-BE49-F238E27FC236}">
                <a16:creationId xmlns:a16="http://schemas.microsoft.com/office/drawing/2014/main" id="{490213DA-0C8D-4593-806B-77970E307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306" y="2456019"/>
            <a:ext cx="3325715" cy="251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812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91A0E-D635-47F5-8E70-65D4CC9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613BD-8EA2-46FB-B0A8-0E46CA57F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= read.csv('Mall_Customers.csv')</a:t>
            </a:r>
          </a:p>
          <a:p>
            <a:r>
              <a:rPr lang="en-US" dirty="0"/>
              <a:t>dataset = dataset[4:5]</a:t>
            </a:r>
          </a:p>
        </p:txBody>
      </p:sp>
    </p:spTree>
    <p:extLst>
      <p:ext uri="{BB962C8B-B14F-4D97-AF65-F5344CB8AC3E}">
        <p14:creationId xmlns:p14="http://schemas.microsoft.com/office/powerpoint/2010/main" val="1563936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9B53-EE9C-4E39-BC54-BD39FA49B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60F49-8135-4D52-8117-680F6E0BB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dendrogram = </a:t>
            </a:r>
            <a:r>
              <a:rPr lang="en-US" dirty="0" err="1"/>
              <a:t>hclust</a:t>
            </a:r>
            <a:r>
              <a:rPr lang="en-US" dirty="0"/>
              <a:t>(d = </a:t>
            </a:r>
            <a:r>
              <a:rPr lang="en-US" dirty="0" err="1"/>
              <a:t>dist</a:t>
            </a:r>
            <a:r>
              <a:rPr lang="en-US" dirty="0"/>
              <a:t>(dataset, method = '</a:t>
            </a:r>
            <a:r>
              <a:rPr lang="en-US" dirty="0" err="1"/>
              <a:t>euclidean</a:t>
            </a:r>
            <a:r>
              <a:rPr lang="en-US" dirty="0"/>
              <a:t>'), method = '</a:t>
            </a:r>
            <a:r>
              <a:rPr lang="en-US" dirty="0" err="1"/>
              <a:t>ward.D</a:t>
            </a:r>
            <a:r>
              <a:rPr lang="en-US" dirty="0"/>
              <a:t>')</a:t>
            </a:r>
          </a:p>
          <a:p>
            <a:r>
              <a:rPr lang="en-US" dirty="0"/>
              <a:t>plot(dendrogram,</a:t>
            </a:r>
          </a:p>
          <a:p>
            <a:r>
              <a:rPr lang="en-US" dirty="0"/>
              <a:t>     main = paste('Dendrogram'),</a:t>
            </a:r>
          </a:p>
          <a:p>
            <a:r>
              <a:rPr lang="en-US" dirty="0"/>
              <a:t>     </a:t>
            </a:r>
            <a:r>
              <a:rPr lang="en-US" dirty="0" err="1"/>
              <a:t>xlab</a:t>
            </a:r>
            <a:r>
              <a:rPr lang="en-US" dirty="0"/>
              <a:t> = 'Customers',</a:t>
            </a:r>
          </a:p>
          <a:p>
            <a:r>
              <a:rPr lang="en-US" dirty="0"/>
              <a:t>     </a:t>
            </a:r>
            <a:r>
              <a:rPr lang="en-US" dirty="0" err="1"/>
              <a:t>ylab</a:t>
            </a:r>
            <a:r>
              <a:rPr lang="en-US" dirty="0"/>
              <a:t> = 'Euclidean distances')</a:t>
            </a:r>
          </a:p>
        </p:txBody>
      </p:sp>
    </p:spTree>
    <p:extLst>
      <p:ext uri="{BB962C8B-B14F-4D97-AF65-F5344CB8AC3E}">
        <p14:creationId xmlns:p14="http://schemas.microsoft.com/office/powerpoint/2010/main" val="3293438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25)">
            <a:extLst>
              <a:ext uri="{FF2B5EF4-FFF2-40B4-BE49-F238E27FC236}">
                <a16:creationId xmlns:a16="http://schemas.microsoft.com/office/drawing/2014/main" id="{3C8D225F-9C73-4195-A200-8295FAE1B2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8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0B17D2F-CAA2-484C-A685-A4317E88AE35}"/>
                  </a:ext>
                </a:extLst>
              </p14:cNvPr>
              <p14:cNvContentPartPr/>
              <p14:nvPr/>
            </p14:nvContentPartPr>
            <p14:xfrm>
              <a:off x="401727" y="1371305"/>
              <a:ext cx="291240" cy="637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0B17D2F-CAA2-484C-A685-A4317E88AE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727" y="1353665"/>
                <a:ext cx="326880" cy="6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A350765-1F2A-475B-A033-C0C350535258}"/>
                  </a:ext>
                </a:extLst>
              </p14:cNvPr>
              <p14:cNvContentPartPr/>
              <p14:nvPr/>
            </p14:nvContentPartPr>
            <p14:xfrm>
              <a:off x="831207" y="1094465"/>
              <a:ext cx="1330200" cy="7480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A350765-1F2A-475B-A033-C0C3505352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3212" y="1076474"/>
                <a:ext cx="1365830" cy="783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F1465B7-6423-4E25-872A-12EF88127157}"/>
                  </a:ext>
                </a:extLst>
              </p14:cNvPr>
              <p14:cNvContentPartPr/>
              <p14:nvPr/>
            </p14:nvContentPartPr>
            <p14:xfrm>
              <a:off x="2549127" y="817265"/>
              <a:ext cx="443880" cy="4298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F1465B7-6423-4E25-872A-12EF881271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1127" y="799265"/>
                <a:ext cx="47952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566BCA2-3FB8-487C-BE1B-9265F9718744}"/>
                  </a:ext>
                </a:extLst>
              </p14:cNvPr>
              <p14:cNvContentPartPr/>
              <p14:nvPr/>
            </p14:nvContentPartPr>
            <p14:xfrm>
              <a:off x="1163487" y="2036585"/>
              <a:ext cx="1580040" cy="6930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566BCA2-3FB8-487C-BE1B-9265F971874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45843" y="2018585"/>
                <a:ext cx="1615688" cy="7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F44902B-94B2-4BE1-804D-B6119999D4C3}"/>
                  </a:ext>
                </a:extLst>
              </p14:cNvPr>
              <p14:cNvContentPartPr/>
              <p14:nvPr/>
            </p14:nvContentPartPr>
            <p14:xfrm>
              <a:off x="9490287" y="3893105"/>
              <a:ext cx="1136160" cy="692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F44902B-94B2-4BE1-804D-B6119999D4C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72293" y="3875114"/>
                <a:ext cx="1171789" cy="728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D8CA16C-DE99-436C-8716-990DEDC7992B}"/>
                  </a:ext>
                </a:extLst>
              </p14:cNvPr>
              <p14:cNvContentPartPr/>
              <p14:nvPr/>
            </p14:nvContentPartPr>
            <p14:xfrm>
              <a:off x="7966047" y="4932065"/>
              <a:ext cx="2882160" cy="7207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D8CA16C-DE99-436C-8716-990DEDC7992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48407" y="4914065"/>
                <a:ext cx="2917800" cy="75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8733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E56E8-9EC1-46C1-B946-BCF6E441F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752236" cy="1499616"/>
          </a:xfrm>
        </p:spPr>
        <p:txBody>
          <a:bodyPr>
            <a:normAutofit/>
          </a:bodyPr>
          <a:lstStyle/>
          <a:p>
            <a:r>
              <a:rPr lang="en-US" dirty="0"/>
              <a:t>Fitting Hierarchical Clustering to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748B9-4033-4315-A511-8969BCEAF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hc</a:t>
            </a:r>
            <a:r>
              <a:rPr lang="en-US" dirty="0"/>
              <a:t> = </a:t>
            </a:r>
            <a:r>
              <a:rPr lang="en-US" dirty="0" err="1"/>
              <a:t>hclust</a:t>
            </a:r>
            <a:r>
              <a:rPr lang="en-US" dirty="0"/>
              <a:t>(d = </a:t>
            </a:r>
            <a:r>
              <a:rPr lang="en-US" dirty="0" err="1"/>
              <a:t>dist</a:t>
            </a:r>
            <a:r>
              <a:rPr lang="en-US" dirty="0"/>
              <a:t>(dataset, method = '</a:t>
            </a:r>
            <a:r>
              <a:rPr lang="en-US" dirty="0" err="1"/>
              <a:t>euclidean</a:t>
            </a:r>
            <a:r>
              <a:rPr lang="en-US" dirty="0"/>
              <a:t>'), method = '</a:t>
            </a:r>
            <a:r>
              <a:rPr lang="en-US" dirty="0" err="1"/>
              <a:t>ward.D</a:t>
            </a:r>
            <a:r>
              <a:rPr lang="en-US" dirty="0"/>
              <a:t>')</a:t>
            </a:r>
          </a:p>
          <a:p>
            <a:r>
              <a:rPr lang="en-US" dirty="0" err="1"/>
              <a:t>y_hc</a:t>
            </a:r>
            <a:r>
              <a:rPr lang="en-US" dirty="0"/>
              <a:t> = </a:t>
            </a:r>
            <a:r>
              <a:rPr lang="en-US" dirty="0" err="1"/>
              <a:t>cutree</a:t>
            </a:r>
            <a:r>
              <a:rPr lang="en-US" dirty="0"/>
              <a:t>(</a:t>
            </a:r>
            <a:r>
              <a:rPr lang="en-US" dirty="0" err="1"/>
              <a:t>hc</a:t>
            </a:r>
            <a:r>
              <a:rPr lang="en-US" dirty="0"/>
              <a:t>, 5)</a:t>
            </a:r>
          </a:p>
        </p:txBody>
      </p:sp>
    </p:spTree>
    <p:extLst>
      <p:ext uri="{BB962C8B-B14F-4D97-AF65-F5344CB8AC3E}">
        <p14:creationId xmlns:p14="http://schemas.microsoft.com/office/powerpoint/2010/main" val="965455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1ACD0-5E30-4147-A309-0EF6B43D3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the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F23D5-13C8-4835-9C54-05B9ACEF8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library(cluster)</a:t>
            </a:r>
          </a:p>
          <a:p>
            <a:r>
              <a:rPr lang="en-US" dirty="0" err="1"/>
              <a:t>clusplot</a:t>
            </a:r>
            <a:r>
              <a:rPr lang="en-US" dirty="0"/>
              <a:t>(dataset,</a:t>
            </a:r>
          </a:p>
          <a:p>
            <a:r>
              <a:rPr lang="en-US" dirty="0"/>
              <a:t>         </a:t>
            </a:r>
            <a:r>
              <a:rPr lang="en-US" dirty="0" err="1"/>
              <a:t>y_hc</a:t>
            </a:r>
            <a:r>
              <a:rPr lang="en-US" dirty="0"/>
              <a:t>,</a:t>
            </a:r>
          </a:p>
          <a:p>
            <a:r>
              <a:rPr lang="en-US" dirty="0"/>
              <a:t>         lines = 0,</a:t>
            </a:r>
          </a:p>
          <a:p>
            <a:r>
              <a:rPr lang="en-US" dirty="0"/>
              <a:t>         shade = TRUE,</a:t>
            </a:r>
          </a:p>
          <a:p>
            <a:r>
              <a:rPr lang="en-US" dirty="0"/>
              <a:t>         color = TRUE,</a:t>
            </a:r>
          </a:p>
          <a:p>
            <a:r>
              <a:rPr lang="en-US" dirty="0"/>
              <a:t>         labels= 2,</a:t>
            </a:r>
          </a:p>
          <a:p>
            <a:r>
              <a:rPr lang="en-US" dirty="0"/>
              <a:t>         </a:t>
            </a:r>
            <a:r>
              <a:rPr lang="en-US" dirty="0" err="1"/>
              <a:t>plotchar</a:t>
            </a:r>
            <a:r>
              <a:rPr lang="en-US" dirty="0"/>
              <a:t> = FALSE,</a:t>
            </a:r>
          </a:p>
          <a:p>
            <a:r>
              <a:rPr lang="en-US" dirty="0"/>
              <a:t>         span = TRUE,</a:t>
            </a:r>
          </a:p>
          <a:p>
            <a:r>
              <a:rPr lang="en-US" dirty="0"/>
              <a:t>         main = paste('Clusters of customers'),</a:t>
            </a:r>
          </a:p>
          <a:p>
            <a:r>
              <a:rPr lang="en-US" dirty="0"/>
              <a:t>         </a:t>
            </a:r>
            <a:r>
              <a:rPr lang="en-US" dirty="0" err="1"/>
              <a:t>xlab</a:t>
            </a:r>
            <a:r>
              <a:rPr lang="en-US" dirty="0"/>
              <a:t> = 'Annual Income',</a:t>
            </a:r>
          </a:p>
          <a:p>
            <a:r>
              <a:rPr lang="en-US" dirty="0"/>
              <a:t>         </a:t>
            </a:r>
            <a:r>
              <a:rPr lang="en-US" dirty="0" err="1"/>
              <a:t>ylab</a:t>
            </a:r>
            <a:r>
              <a:rPr lang="en-US" dirty="0"/>
              <a:t> = 'Spending Score')</a:t>
            </a:r>
          </a:p>
        </p:txBody>
      </p:sp>
    </p:spTree>
    <p:extLst>
      <p:ext uri="{BB962C8B-B14F-4D97-AF65-F5344CB8AC3E}">
        <p14:creationId xmlns:p14="http://schemas.microsoft.com/office/powerpoint/2010/main" val="1261232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26)">
            <a:extLst>
              <a:ext uri="{FF2B5EF4-FFF2-40B4-BE49-F238E27FC236}">
                <a16:creationId xmlns:a16="http://schemas.microsoft.com/office/drawing/2014/main" id="{1444590F-4291-428C-905F-175C0D8274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88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27)">
            <a:extLst>
              <a:ext uri="{FF2B5EF4-FFF2-40B4-BE49-F238E27FC236}">
                <a16:creationId xmlns:a16="http://schemas.microsoft.com/office/drawing/2014/main" id="{7AA14126-2534-458E-B1CB-17ED0ED8AC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16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28)">
            <a:extLst>
              <a:ext uri="{FF2B5EF4-FFF2-40B4-BE49-F238E27FC236}">
                <a16:creationId xmlns:a16="http://schemas.microsoft.com/office/drawing/2014/main" id="{2FD900A1-075E-4F6F-BD88-D58FA80979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18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29)">
            <a:extLst>
              <a:ext uri="{FF2B5EF4-FFF2-40B4-BE49-F238E27FC236}">
                <a16:creationId xmlns:a16="http://schemas.microsoft.com/office/drawing/2014/main" id="{5DE22115-0ADE-4BB5-9DC3-BFB0F3AB94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22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6 (30)">
            <a:extLst>
              <a:ext uri="{FF2B5EF4-FFF2-40B4-BE49-F238E27FC236}">
                <a16:creationId xmlns:a16="http://schemas.microsoft.com/office/drawing/2014/main" id="{11FE18DC-92B6-4E1A-BC97-2168B2AEB6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401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188</TotalTime>
  <Words>584</Words>
  <Application>Microsoft Office PowerPoint</Application>
  <PresentationFormat>Widescreen</PresentationFormat>
  <Paragraphs>65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Tw Cen MT</vt:lpstr>
      <vt:lpstr>Tw Cen MT Condensed</vt:lpstr>
      <vt:lpstr>Wingdings 3</vt:lpstr>
      <vt:lpstr>Integral</vt:lpstr>
      <vt:lpstr>Hierarchical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</vt:lpstr>
      <vt:lpstr>Import librarires</vt:lpstr>
      <vt:lpstr>Import dataset</vt:lpstr>
      <vt:lpstr>Dendrogram plotting</vt:lpstr>
      <vt:lpstr>Agglomerative (bottom up) Clustering</vt:lpstr>
      <vt:lpstr>Agglomerative (bottom up) Clustering plot</vt:lpstr>
      <vt:lpstr>R</vt:lpstr>
      <vt:lpstr>PowerPoint Presentation</vt:lpstr>
      <vt:lpstr>dendrogram</vt:lpstr>
      <vt:lpstr>Fitting Hierarchical Clustering to the dataset</vt:lpstr>
      <vt:lpstr>Visualising the clusters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Clustering</dc:title>
  <dc:creator>Joshi, Akhilesh Diliprao</dc:creator>
  <cp:lastModifiedBy>Joshi, Akhilesh Diliprao</cp:lastModifiedBy>
  <cp:revision>1</cp:revision>
  <dcterms:created xsi:type="dcterms:W3CDTF">2018-01-07T00:33:05Z</dcterms:created>
  <dcterms:modified xsi:type="dcterms:W3CDTF">2018-01-07T03:41:22Z</dcterms:modified>
</cp:coreProperties>
</file>